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sldIdLst>
    <p:sldId id="269" r:id="rId3"/>
    <p:sldId id="286" r:id="rId4"/>
    <p:sldId id="294" r:id="rId5"/>
    <p:sldId id="292" r:id="rId6"/>
    <p:sldId id="295" r:id="rId7"/>
    <p:sldId id="296" r:id="rId8"/>
    <p:sldId id="297" r:id="rId9"/>
    <p:sldId id="298" r:id="rId10"/>
    <p:sldId id="283" r:id="rId11"/>
    <p:sldId id="299" r:id="rId12"/>
    <p:sldId id="308" r:id="rId13"/>
    <p:sldId id="309" r:id="rId14"/>
    <p:sldId id="310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F1E5"/>
    <a:srgbClr val="88D8E5"/>
    <a:srgbClr val="88E4E5"/>
    <a:srgbClr val="21BCF9"/>
    <a:srgbClr val="40D3F4"/>
    <a:srgbClr val="31C9F7"/>
    <a:srgbClr val="06ACFF"/>
    <a:srgbClr val="F1F1F1"/>
    <a:srgbClr val="91EAF9"/>
    <a:srgbClr val="08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60-4D31-9054-60DD6BEF4E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60-4D31-9054-60DD6BEF4E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60-4D31-9054-60DD6BEF4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58179968"/>
        <c:axId val="-458169088"/>
      </c:barChart>
      <c:catAx>
        <c:axId val="-45817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8169088"/>
        <c:crosses val="autoZero"/>
        <c:auto val="1"/>
        <c:lblAlgn val="ctr"/>
        <c:lblOffset val="100"/>
        <c:noMultiLvlLbl val="0"/>
      </c:catAx>
      <c:valAx>
        <c:axId val="-45816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45817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10F3E-43AF-4442-820F-C00ADEAB6A2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4D11A3-8471-4716-B158-81704097C546}">
      <dgm:prSet phldrT="[文本]"/>
      <dgm:spPr>
        <a:solidFill>
          <a:srgbClr val="06ACFF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745361-2BCB-4EFA-A598-614DFA0580E7}" type="par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A24C2F-6321-4C51-919F-4EC2AA41CCD0}" type="sib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5F0AC4-75F8-4A7A-A802-3B39DF554438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B2461F93-EB1A-4A55-AD3F-03068542C126}" type="par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8DD1E7-3F89-406D-8AC5-1DDC7A7C2AEB}" type="sibTrans" cxnId="{E413017F-AD82-45DF-8A26-4EC70AF0C2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DEF83E-388F-4C2A-892E-FC27D4511631}">
      <dgm:prSet phldrT="[文本]"/>
      <dgm:spPr>
        <a:solidFill>
          <a:srgbClr val="21BCF9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BE621C-30A4-4B10-AE09-D7A91894DC74}" type="par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A569A5-454A-4838-B9C5-5877B3C84C43}" type="sib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D83683-7289-49CA-9E69-F3799567B767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90D984-F9A5-4AE0-AA12-5F8348D626DD}" type="par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E03A99-4AF1-47A6-A882-951937F2A0B0}" type="sibTrans" cxnId="{AAD93B90-1C58-4C66-8AF6-4E8068E139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F9D65-F76F-4EBD-8DA4-AB38CBCD6D2B}">
      <dgm:prSet phldrT="[文本]"/>
      <dgm:spPr>
        <a:solidFill>
          <a:srgbClr val="31C9F7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851E03-9A30-42E2-9FBC-FF526BC5F830}" type="par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64A0D2-3B55-49BE-9F2B-2C1FD507E132}" type="sib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D080F-BB0F-41F4-8C5B-BC23A8F13E20}">
      <dgm:prSet phldrT="[文本]"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i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i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555563-BA4A-46F7-829D-1DF8A78A5815}" type="par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D9A87-AD0A-47A8-B68A-2BA822B13702}" type="sibTrans" cxnId="{3BDC7BDE-891F-48BC-9A3A-33A0BA28F4D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B1253-07AA-43EA-800E-6550274E84AD}">
      <dgm:prSet/>
      <dgm:spPr>
        <a:solidFill>
          <a:srgbClr val="40D3F4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CE08C3-FA44-42C0-85C5-A683E0807BDF}" type="par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EC90BA-9893-44B4-8DAF-3C9FE07D2910}" type="sib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AD4E4F-9369-4099-A625-23B1B7ECD0B0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2432B85D-806F-4AE7-B92D-29C8510BF9CF}" type="par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488F5D42-8A8B-4468-A57E-59ACAB4085CD}" type="sibTrans" cxnId="{CF52BCBC-1437-412C-AA2C-137F7FB840EA}">
      <dgm:prSet/>
      <dgm:spPr/>
      <dgm:t>
        <a:bodyPr/>
        <a:lstStyle/>
        <a:p>
          <a:endParaRPr lang="zh-CN" altLang="en-US"/>
        </a:p>
      </dgm:t>
    </dgm:pt>
    <dgm:pt modelId="{32EC2F0B-5CFD-4777-BC9F-2D76FCA8620F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B789843F-CA52-4FB8-A101-A1CE7B51B075}" type="parTrans" cxnId="{76107574-6230-4BC5-89DE-EBD019E044B1}">
      <dgm:prSet/>
      <dgm:spPr/>
      <dgm:t>
        <a:bodyPr/>
        <a:lstStyle/>
        <a:p>
          <a:endParaRPr lang="zh-CN" altLang="en-US"/>
        </a:p>
      </dgm:t>
    </dgm:pt>
    <dgm:pt modelId="{19999C4E-DCC5-45ED-A218-DFC8A0E7EC58}" type="sibTrans" cxnId="{76107574-6230-4BC5-89DE-EBD019E044B1}">
      <dgm:prSet/>
      <dgm:spPr/>
      <dgm:t>
        <a:bodyPr/>
        <a:lstStyle/>
        <a:p>
          <a:endParaRPr lang="zh-CN" altLang="en-US"/>
        </a:p>
      </dgm:t>
    </dgm:pt>
    <dgm:pt modelId="{744E94AB-427F-43F1-BDB0-F06D87DD12E6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F2CC09DC-10D0-4BB8-91CA-7430608FF030}" type="par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B6A7B331-C3EC-4932-81F0-F703A174F883}" type="sib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2CA609BB-F907-42E2-8298-1CA1088A1D00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8658004-F424-44C5-8A12-8409C54610EF}" type="par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C84771F3-718B-4D8E-BD7D-7B7262527EAD}" type="sibTrans" cxnId="{1D704EE0-64DA-442A-8586-D1B043B76248}">
      <dgm:prSet/>
      <dgm:spPr/>
      <dgm:t>
        <a:bodyPr/>
        <a:lstStyle/>
        <a:p>
          <a:endParaRPr lang="zh-CN" altLang="en-US"/>
        </a:p>
      </dgm:t>
    </dgm:pt>
    <dgm:pt modelId="{71137335-07F0-4B23-86E3-2B2A84857315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gm:t>
    </dgm:pt>
    <dgm:pt modelId="{A49097CB-F942-40CD-AB28-2623190A46A9}" type="par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FCC2CFBD-87FF-4B17-8B9F-E002CAC2132B}" type="sib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F39C9812-0E94-48D2-A533-0C865519D60C}" type="pres">
      <dgm:prSet presAssocID="{C0710F3E-43AF-4442-820F-C00ADEAB6A24}" presName="linearFlow" presStyleCnt="0">
        <dgm:presLayoutVars>
          <dgm:dir/>
          <dgm:animLvl val="lvl"/>
          <dgm:resizeHandles val="exact"/>
        </dgm:presLayoutVars>
      </dgm:prSet>
      <dgm:spPr/>
    </dgm:pt>
    <dgm:pt modelId="{0569CB50-C045-4EA3-8800-262232F114EF}" type="pres">
      <dgm:prSet presAssocID="{3D4D11A3-8471-4716-B158-81704097C546}" presName="composite" presStyleCnt="0"/>
      <dgm:spPr/>
    </dgm:pt>
    <dgm:pt modelId="{1364D1D2-022A-485D-AC7C-9677D5AE6CEE}" type="pres">
      <dgm:prSet presAssocID="{3D4D11A3-8471-4716-B158-81704097C54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B4F86C7-72A2-4628-A7D1-1F1832D15BA3}" type="pres">
      <dgm:prSet presAssocID="{3D4D11A3-8471-4716-B158-81704097C546}" presName="descendantText" presStyleLbl="alignAcc1" presStyleIdx="0" presStyleCnt="4">
        <dgm:presLayoutVars>
          <dgm:bulletEnabled val="1"/>
        </dgm:presLayoutVars>
      </dgm:prSet>
      <dgm:spPr/>
    </dgm:pt>
    <dgm:pt modelId="{3B24F1B8-8FE7-4E93-A8DC-EE57BB90C456}" type="pres">
      <dgm:prSet presAssocID="{41A24C2F-6321-4C51-919F-4EC2AA41CCD0}" presName="sp" presStyleCnt="0"/>
      <dgm:spPr/>
    </dgm:pt>
    <dgm:pt modelId="{80F40ACD-3E96-48F2-B286-6932D7B39DBD}" type="pres">
      <dgm:prSet presAssocID="{1EDEF83E-388F-4C2A-892E-FC27D4511631}" presName="composite" presStyleCnt="0"/>
      <dgm:spPr/>
    </dgm:pt>
    <dgm:pt modelId="{5C3AED4B-0551-41FE-9568-7CF7A343713B}" type="pres">
      <dgm:prSet presAssocID="{1EDEF83E-388F-4C2A-892E-FC27D4511631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366FCF31-082A-435C-9D8C-2900DA7014B6}" type="pres">
      <dgm:prSet presAssocID="{1EDEF83E-388F-4C2A-892E-FC27D4511631}" presName="descendantText" presStyleLbl="alignAcc1" presStyleIdx="1" presStyleCnt="4">
        <dgm:presLayoutVars>
          <dgm:bulletEnabled val="1"/>
        </dgm:presLayoutVars>
      </dgm:prSet>
      <dgm:spPr/>
    </dgm:pt>
    <dgm:pt modelId="{A41743C1-A08F-4C5C-80C5-2CD18C89F9D0}" type="pres">
      <dgm:prSet presAssocID="{E9A569A5-454A-4838-B9C5-5877B3C84C43}" presName="sp" presStyleCnt="0"/>
      <dgm:spPr/>
    </dgm:pt>
    <dgm:pt modelId="{B3C0B1AC-1E76-412B-B38C-94501E6E758E}" type="pres">
      <dgm:prSet presAssocID="{2D3F9D65-F76F-4EBD-8DA4-AB38CBCD6D2B}" presName="composite" presStyleCnt="0"/>
      <dgm:spPr/>
    </dgm:pt>
    <dgm:pt modelId="{6ADFD8CE-DBE3-4775-A417-9CA50916BB4D}" type="pres">
      <dgm:prSet presAssocID="{2D3F9D65-F76F-4EBD-8DA4-AB38CBCD6D2B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5219A9F-8616-4315-82C6-21BF5BFDD49D}" type="pres">
      <dgm:prSet presAssocID="{2D3F9D65-F76F-4EBD-8DA4-AB38CBCD6D2B}" presName="descendantText" presStyleLbl="alignAcc1" presStyleIdx="2" presStyleCnt="4">
        <dgm:presLayoutVars>
          <dgm:bulletEnabled val="1"/>
        </dgm:presLayoutVars>
      </dgm:prSet>
      <dgm:spPr/>
    </dgm:pt>
    <dgm:pt modelId="{FF4FCE59-AFAB-4AFE-AABF-6134D9202B61}" type="pres">
      <dgm:prSet presAssocID="{4C64A0D2-3B55-49BE-9F2B-2C1FD507E132}" presName="sp" presStyleCnt="0"/>
      <dgm:spPr/>
    </dgm:pt>
    <dgm:pt modelId="{616CE8DE-64CD-4723-9516-73091D5B5AF9}" type="pres">
      <dgm:prSet presAssocID="{A6AB1253-07AA-43EA-800E-6550274E84AD}" presName="composite" presStyleCnt="0"/>
      <dgm:spPr/>
    </dgm:pt>
    <dgm:pt modelId="{CD531915-4238-4412-9355-F2F12C3A3E79}" type="pres">
      <dgm:prSet presAssocID="{A6AB1253-07AA-43EA-800E-6550274E84A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D9CDD01-5244-4833-B1FA-0777D582CB74}" type="pres">
      <dgm:prSet presAssocID="{A6AB1253-07AA-43EA-800E-6550274E84A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10ED004-149B-4F5A-9441-9E505581A5A7}" type="presOf" srcId="{3D4D11A3-8471-4716-B158-81704097C546}" destId="{1364D1D2-022A-485D-AC7C-9677D5AE6CEE}" srcOrd="0" destOrd="0" presId="urn:microsoft.com/office/officeart/2005/8/layout/chevron2"/>
    <dgm:cxn modelId="{3FADDC19-5FA4-481D-8E65-4E4EE7BC6DDD}" type="presOf" srcId="{32EC2F0B-5CFD-4777-BC9F-2D76FCA8620F}" destId="{366FCF31-082A-435C-9D8C-2900DA7014B6}" srcOrd="0" destOrd="1" presId="urn:microsoft.com/office/officeart/2005/8/layout/chevron2"/>
    <dgm:cxn modelId="{1F495B22-DF6C-4D96-AC0D-0B469C7DFA21}" type="presOf" srcId="{C0710F3E-43AF-4442-820F-C00ADEAB6A24}" destId="{F39C9812-0E94-48D2-A533-0C865519D60C}" srcOrd="0" destOrd="0" presId="urn:microsoft.com/office/officeart/2005/8/layout/chevron2"/>
    <dgm:cxn modelId="{F2606B2F-389B-409A-B253-5FCED7C00632}" type="presOf" srcId="{9C5F0AC4-75F8-4A7A-A802-3B39DF554438}" destId="{EB4F86C7-72A2-4628-A7D1-1F1832D15BA3}" srcOrd="0" destOrd="0" presId="urn:microsoft.com/office/officeart/2005/8/layout/chevron2"/>
    <dgm:cxn modelId="{BFE5253C-1748-4E0B-9897-577E1CBE8EFA}" srcId="{A6AB1253-07AA-43EA-800E-6550274E84AD}" destId="{71137335-07F0-4B23-86E3-2B2A84857315}" srcOrd="1" destOrd="0" parTransId="{A49097CB-F942-40CD-AB28-2623190A46A9}" sibTransId="{FCC2CFBD-87FF-4B17-8B9F-E002CAC2132B}"/>
    <dgm:cxn modelId="{8D89643E-5250-46E2-8F36-5A9F9252A498}" type="presOf" srcId="{71137335-07F0-4B23-86E3-2B2A84857315}" destId="{FD9CDD01-5244-4833-B1FA-0777D582CB74}" srcOrd="0" destOrd="1" presId="urn:microsoft.com/office/officeart/2005/8/layout/chevron2"/>
    <dgm:cxn modelId="{9D585C41-6C4E-4DF7-BF44-17AA6924B78C}" srcId="{C0710F3E-43AF-4442-820F-C00ADEAB6A24}" destId="{A6AB1253-07AA-43EA-800E-6550274E84AD}" srcOrd="3" destOrd="0" parTransId="{ADCE08C3-FA44-42C0-85C5-A683E0807BDF}" sibTransId="{34EC90BA-9893-44B4-8DAF-3C9FE07D2910}"/>
    <dgm:cxn modelId="{76246F4F-D481-408D-AF82-6CBD7E32B2B3}" srcId="{C0710F3E-43AF-4442-820F-C00ADEAB6A24}" destId="{3D4D11A3-8471-4716-B158-81704097C546}" srcOrd="0" destOrd="0" parTransId="{53745361-2BCB-4EFA-A598-614DFA0580E7}" sibTransId="{41A24C2F-6321-4C51-919F-4EC2AA41CCD0}"/>
    <dgm:cxn modelId="{18884272-26F4-4189-AF3A-20B0B4A2F730}" type="presOf" srcId="{2D3F9D65-F76F-4EBD-8DA4-AB38CBCD6D2B}" destId="{6ADFD8CE-DBE3-4775-A417-9CA50916BB4D}" srcOrd="0" destOrd="0" presId="urn:microsoft.com/office/officeart/2005/8/layout/chevron2"/>
    <dgm:cxn modelId="{76107574-6230-4BC5-89DE-EBD019E044B1}" srcId="{1EDEF83E-388F-4C2A-892E-FC27D4511631}" destId="{32EC2F0B-5CFD-4777-BC9F-2D76FCA8620F}" srcOrd="1" destOrd="0" parTransId="{B789843F-CA52-4FB8-A101-A1CE7B51B075}" sibTransId="{19999C4E-DCC5-45ED-A218-DFC8A0E7EC58}"/>
    <dgm:cxn modelId="{2AFBBE54-EDE0-49A5-9CC4-21CCF497D543}" type="presOf" srcId="{9DAD4E4F-9369-4099-A625-23B1B7ECD0B0}" destId="{EB4F86C7-72A2-4628-A7D1-1F1832D15BA3}" srcOrd="0" destOrd="1" presId="urn:microsoft.com/office/officeart/2005/8/layout/chevron2"/>
    <dgm:cxn modelId="{46E9EE5A-D193-4F2F-951F-2B022D2D86A6}" srcId="{C0710F3E-43AF-4442-820F-C00ADEAB6A24}" destId="{2D3F9D65-F76F-4EBD-8DA4-AB38CBCD6D2B}" srcOrd="2" destOrd="0" parTransId="{22851E03-9A30-42E2-9FBC-FF526BC5F830}" sibTransId="{4C64A0D2-3B55-49BE-9F2B-2C1FD507E132}"/>
    <dgm:cxn modelId="{E413017F-AD82-45DF-8A26-4EC70AF0C2EF}" srcId="{3D4D11A3-8471-4716-B158-81704097C546}" destId="{9C5F0AC4-75F8-4A7A-A802-3B39DF554438}" srcOrd="0" destOrd="0" parTransId="{B2461F93-EB1A-4A55-AD3F-03068542C126}" sibTransId="{4F8DD1E7-3F89-406D-8AC5-1DDC7A7C2AEB}"/>
    <dgm:cxn modelId="{295D0882-F473-44C4-92E5-40795FE87F12}" type="presOf" srcId="{A6AB1253-07AA-43EA-800E-6550274E84AD}" destId="{CD531915-4238-4412-9355-F2F12C3A3E79}" srcOrd="0" destOrd="0" presId="urn:microsoft.com/office/officeart/2005/8/layout/chevron2"/>
    <dgm:cxn modelId="{5241E18C-49C8-4D58-B1F2-5425FC6647CE}" type="presOf" srcId="{1EDEF83E-388F-4C2A-892E-FC27D4511631}" destId="{5C3AED4B-0551-41FE-9568-7CF7A343713B}" srcOrd="0" destOrd="0" presId="urn:microsoft.com/office/officeart/2005/8/layout/chevron2"/>
    <dgm:cxn modelId="{AAD93B90-1C58-4C66-8AF6-4E8068E1399C}" srcId="{1EDEF83E-388F-4C2A-892E-FC27D4511631}" destId="{78D83683-7289-49CA-9E69-F3799567B767}" srcOrd="0" destOrd="0" parTransId="{9A90D984-F9A5-4AE0-AA12-5F8348D626DD}" sibTransId="{0BE03A99-4AF1-47A6-A882-951937F2A0B0}"/>
    <dgm:cxn modelId="{724DBE97-B295-4E47-8067-26EB85A63253}" type="presOf" srcId="{9C2D080F-BB0F-41F4-8C5B-BC23A8F13E20}" destId="{E5219A9F-8616-4315-82C6-21BF5BFDD49D}" srcOrd="0" destOrd="0" presId="urn:microsoft.com/office/officeart/2005/8/layout/chevron2"/>
    <dgm:cxn modelId="{A01EC897-64F0-46A4-AB1D-4DDAA52323F5}" srcId="{C0710F3E-43AF-4442-820F-C00ADEAB6A24}" destId="{1EDEF83E-388F-4C2A-892E-FC27D4511631}" srcOrd="1" destOrd="0" parTransId="{68BE621C-30A4-4B10-AE09-D7A91894DC74}" sibTransId="{E9A569A5-454A-4838-B9C5-5877B3C84C43}"/>
    <dgm:cxn modelId="{CF52BCBC-1437-412C-AA2C-137F7FB840EA}" srcId="{3D4D11A3-8471-4716-B158-81704097C546}" destId="{9DAD4E4F-9369-4099-A625-23B1B7ECD0B0}" srcOrd="1" destOrd="0" parTransId="{2432B85D-806F-4AE7-B92D-29C8510BF9CF}" sibTransId="{488F5D42-8A8B-4468-A57E-59ACAB4085CD}"/>
    <dgm:cxn modelId="{9386D9BF-DA58-46B3-A819-FD38F4A78892}" type="presOf" srcId="{78D83683-7289-49CA-9E69-F3799567B767}" destId="{366FCF31-082A-435C-9D8C-2900DA7014B6}" srcOrd="0" destOrd="0" presId="urn:microsoft.com/office/officeart/2005/8/layout/chevron2"/>
    <dgm:cxn modelId="{02A6A3C3-027E-4ECC-A134-9E311CC915B3}" type="presOf" srcId="{2CA609BB-F907-42E2-8298-1CA1088A1D00}" destId="{FD9CDD01-5244-4833-B1FA-0777D582CB74}" srcOrd="0" destOrd="0" presId="urn:microsoft.com/office/officeart/2005/8/layout/chevron2"/>
    <dgm:cxn modelId="{60C7EFD8-E12F-48C7-BEEB-3C187ADA01F5}" type="presOf" srcId="{744E94AB-427F-43F1-BDB0-F06D87DD12E6}" destId="{E5219A9F-8616-4315-82C6-21BF5BFDD49D}" srcOrd="0" destOrd="1" presId="urn:microsoft.com/office/officeart/2005/8/layout/chevron2"/>
    <dgm:cxn modelId="{3BDC7BDE-891F-48BC-9A3A-33A0BA28F4DB}" srcId="{2D3F9D65-F76F-4EBD-8DA4-AB38CBCD6D2B}" destId="{9C2D080F-BB0F-41F4-8C5B-BC23A8F13E20}" srcOrd="0" destOrd="0" parTransId="{0E555563-BA4A-46F7-829D-1DF8A78A5815}" sibTransId="{509D9A87-AD0A-47A8-B68A-2BA822B13702}"/>
    <dgm:cxn modelId="{1D704EE0-64DA-442A-8586-D1B043B76248}" srcId="{A6AB1253-07AA-43EA-800E-6550274E84AD}" destId="{2CA609BB-F907-42E2-8298-1CA1088A1D00}" srcOrd="0" destOrd="0" parTransId="{58658004-F424-44C5-8A12-8409C54610EF}" sibTransId="{C84771F3-718B-4D8E-BD7D-7B7262527EAD}"/>
    <dgm:cxn modelId="{48544BF5-9515-428F-997E-4958B483DB48}" srcId="{2D3F9D65-F76F-4EBD-8DA4-AB38CBCD6D2B}" destId="{744E94AB-427F-43F1-BDB0-F06D87DD12E6}" srcOrd="1" destOrd="0" parTransId="{F2CC09DC-10D0-4BB8-91CA-7430608FF030}" sibTransId="{B6A7B331-C3EC-4932-81F0-F703A174F883}"/>
    <dgm:cxn modelId="{75F787D2-DD5E-4475-ACFC-40ADC0A1F765}" type="presParOf" srcId="{F39C9812-0E94-48D2-A533-0C865519D60C}" destId="{0569CB50-C045-4EA3-8800-262232F114EF}" srcOrd="0" destOrd="0" presId="urn:microsoft.com/office/officeart/2005/8/layout/chevron2"/>
    <dgm:cxn modelId="{AC51194F-8028-478C-B950-3943FEE1344B}" type="presParOf" srcId="{0569CB50-C045-4EA3-8800-262232F114EF}" destId="{1364D1D2-022A-485D-AC7C-9677D5AE6CEE}" srcOrd="0" destOrd="0" presId="urn:microsoft.com/office/officeart/2005/8/layout/chevron2"/>
    <dgm:cxn modelId="{3984A7EB-A032-4738-BED1-63DC59EE8A9B}" type="presParOf" srcId="{0569CB50-C045-4EA3-8800-262232F114EF}" destId="{EB4F86C7-72A2-4628-A7D1-1F1832D15BA3}" srcOrd="1" destOrd="0" presId="urn:microsoft.com/office/officeart/2005/8/layout/chevron2"/>
    <dgm:cxn modelId="{50EDE285-BA7D-4099-A29D-7BE7BA3D23DF}" type="presParOf" srcId="{F39C9812-0E94-48D2-A533-0C865519D60C}" destId="{3B24F1B8-8FE7-4E93-A8DC-EE57BB90C456}" srcOrd="1" destOrd="0" presId="urn:microsoft.com/office/officeart/2005/8/layout/chevron2"/>
    <dgm:cxn modelId="{ED842AD9-1564-4ADC-84AD-AFCFB4811021}" type="presParOf" srcId="{F39C9812-0E94-48D2-A533-0C865519D60C}" destId="{80F40ACD-3E96-48F2-B286-6932D7B39DBD}" srcOrd="2" destOrd="0" presId="urn:microsoft.com/office/officeart/2005/8/layout/chevron2"/>
    <dgm:cxn modelId="{05232B6E-8E98-46B9-B03A-57A31FE33966}" type="presParOf" srcId="{80F40ACD-3E96-48F2-B286-6932D7B39DBD}" destId="{5C3AED4B-0551-41FE-9568-7CF7A343713B}" srcOrd="0" destOrd="0" presId="urn:microsoft.com/office/officeart/2005/8/layout/chevron2"/>
    <dgm:cxn modelId="{662FAF43-6442-42B5-949E-544F6BC3DB9C}" type="presParOf" srcId="{80F40ACD-3E96-48F2-B286-6932D7B39DBD}" destId="{366FCF31-082A-435C-9D8C-2900DA7014B6}" srcOrd="1" destOrd="0" presId="urn:microsoft.com/office/officeart/2005/8/layout/chevron2"/>
    <dgm:cxn modelId="{3526F204-EC17-4175-9FDC-FA96F212A625}" type="presParOf" srcId="{F39C9812-0E94-48D2-A533-0C865519D60C}" destId="{A41743C1-A08F-4C5C-80C5-2CD18C89F9D0}" srcOrd="3" destOrd="0" presId="urn:microsoft.com/office/officeart/2005/8/layout/chevron2"/>
    <dgm:cxn modelId="{CBF7C120-12DE-4F56-BA28-CFDF3DF46143}" type="presParOf" srcId="{F39C9812-0E94-48D2-A533-0C865519D60C}" destId="{B3C0B1AC-1E76-412B-B38C-94501E6E758E}" srcOrd="4" destOrd="0" presId="urn:microsoft.com/office/officeart/2005/8/layout/chevron2"/>
    <dgm:cxn modelId="{8D0AFB74-6B8D-4EA6-ACD4-DC2B88E9D46B}" type="presParOf" srcId="{B3C0B1AC-1E76-412B-B38C-94501E6E758E}" destId="{6ADFD8CE-DBE3-4775-A417-9CA50916BB4D}" srcOrd="0" destOrd="0" presId="urn:microsoft.com/office/officeart/2005/8/layout/chevron2"/>
    <dgm:cxn modelId="{6E86DC5E-D65A-43A3-A88E-723ED4C59EA1}" type="presParOf" srcId="{B3C0B1AC-1E76-412B-B38C-94501E6E758E}" destId="{E5219A9F-8616-4315-82C6-21BF5BFDD49D}" srcOrd="1" destOrd="0" presId="urn:microsoft.com/office/officeart/2005/8/layout/chevron2"/>
    <dgm:cxn modelId="{D16C8EEA-68A3-4336-9AC9-DD0268A3F6FE}" type="presParOf" srcId="{F39C9812-0E94-48D2-A533-0C865519D60C}" destId="{FF4FCE59-AFAB-4AFE-AABF-6134D9202B61}" srcOrd="5" destOrd="0" presId="urn:microsoft.com/office/officeart/2005/8/layout/chevron2"/>
    <dgm:cxn modelId="{FBEB02A8-6648-4CAB-8058-94A912C7858C}" type="presParOf" srcId="{F39C9812-0E94-48D2-A533-0C865519D60C}" destId="{616CE8DE-64CD-4723-9516-73091D5B5AF9}" srcOrd="6" destOrd="0" presId="urn:microsoft.com/office/officeart/2005/8/layout/chevron2"/>
    <dgm:cxn modelId="{21AEE86F-7119-4A70-9BD4-2CF5D4C7B49E}" type="presParOf" srcId="{616CE8DE-64CD-4723-9516-73091D5B5AF9}" destId="{CD531915-4238-4412-9355-F2F12C3A3E79}" srcOrd="0" destOrd="0" presId="urn:microsoft.com/office/officeart/2005/8/layout/chevron2"/>
    <dgm:cxn modelId="{DFED4638-5CAC-4A22-9393-597D399DF1D2}" type="presParOf" srcId="{616CE8DE-64CD-4723-9516-73091D5B5AF9}" destId="{FD9CDD01-5244-4833-B1FA-0777D582CB74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4D1D2-022A-485D-AC7C-9677D5AE6CEE}">
      <dsp:nvSpPr>
        <dsp:cNvPr id="0" name=""/>
        <dsp:cNvSpPr/>
      </dsp:nvSpPr>
      <dsp:spPr>
        <a:xfrm rot="5400000">
          <a:off x="-212246" y="215059"/>
          <a:ext cx="1414975" cy="990482"/>
        </a:xfrm>
        <a:prstGeom prst="chevron">
          <a:avLst/>
        </a:prstGeom>
        <a:solidFill>
          <a:srgbClr val="06ACF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98053"/>
        <a:ext cx="990482" cy="424493"/>
      </dsp:txXfrm>
    </dsp:sp>
    <dsp:sp modelId="{EB4F86C7-72A2-4628-A7D1-1F1832D15BA3}">
      <dsp:nvSpPr>
        <dsp:cNvPr id="0" name=""/>
        <dsp:cNvSpPr/>
      </dsp:nvSpPr>
      <dsp:spPr>
        <a:xfrm rot="5400000">
          <a:off x="4351445" y="-335814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40000">
              <a:srgbClr val="06ACFF">
                <a:alpha val="30000"/>
              </a:srgbClr>
            </a:gs>
            <a:gs pos="100000">
              <a:srgbClr val="06ACFF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47712"/>
        <a:ext cx="7596762" cy="829938"/>
      </dsp:txXfrm>
    </dsp:sp>
    <dsp:sp modelId="{5C3AED4B-0551-41FE-9568-7CF7A343713B}">
      <dsp:nvSpPr>
        <dsp:cNvPr id="0" name=""/>
        <dsp:cNvSpPr/>
      </dsp:nvSpPr>
      <dsp:spPr>
        <a:xfrm rot="5400000">
          <a:off x="-212246" y="1485129"/>
          <a:ext cx="1414975" cy="990482"/>
        </a:xfrm>
        <a:prstGeom prst="chevron">
          <a:avLst/>
        </a:prstGeom>
        <a:solidFill>
          <a:srgbClr val="21BCF9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768123"/>
        <a:ext cx="990482" cy="424493"/>
      </dsp:txXfrm>
    </dsp:sp>
    <dsp:sp modelId="{366FCF31-082A-435C-9D8C-2900DA7014B6}">
      <dsp:nvSpPr>
        <dsp:cNvPr id="0" name=""/>
        <dsp:cNvSpPr/>
      </dsp:nvSpPr>
      <dsp:spPr>
        <a:xfrm rot="5400000">
          <a:off x="4351445" y="-208807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50000">
              <a:srgbClr val="21BCF9">
                <a:alpha val="50000"/>
              </a:srgbClr>
            </a:gs>
            <a:gs pos="100000">
              <a:srgbClr val="21BCF9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1317782"/>
        <a:ext cx="7596762" cy="829938"/>
      </dsp:txXfrm>
    </dsp:sp>
    <dsp:sp modelId="{6ADFD8CE-DBE3-4775-A417-9CA50916BB4D}">
      <dsp:nvSpPr>
        <dsp:cNvPr id="0" name=""/>
        <dsp:cNvSpPr/>
      </dsp:nvSpPr>
      <dsp:spPr>
        <a:xfrm rot="5400000">
          <a:off x="-212246" y="2755199"/>
          <a:ext cx="1414975" cy="990482"/>
        </a:xfrm>
        <a:prstGeom prst="chevron">
          <a:avLst/>
        </a:prstGeom>
        <a:solidFill>
          <a:srgbClr val="31C9F7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038193"/>
        <a:ext cx="990482" cy="424493"/>
      </dsp:txXfrm>
    </dsp:sp>
    <dsp:sp modelId="{E5219A9F-8616-4315-82C6-21BF5BFDD49D}">
      <dsp:nvSpPr>
        <dsp:cNvPr id="0" name=""/>
        <dsp:cNvSpPr/>
      </dsp:nvSpPr>
      <dsp:spPr>
        <a:xfrm rot="5400000">
          <a:off x="4351445" y="-81800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i="0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i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i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2587852"/>
        <a:ext cx="7596762" cy="829938"/>
      </dsp:txXfrm>
    </dsp:sp>
    <dsp:sp modelId="{CD531915-4238-4412-9355-F2F12C3A3E79}">
      <dsp:nvSpPr>
        <dsp:cNvPr id="0" name=""/>
        <dsp:cNvSpPr/>
      </dsp:nvSpPr>
      <dsp:spPr>
        <a:xfrm rot="5400000">
          <a:off x="-212246" y="4025269"/>
          <a:ext cx="1414975" cy="990482"/>
        </a:xfrm>
        <a:prstGeom prst="chevron">
          <a:avLst/>
        </a:prstGeom>
        <a:solidFill>
          <a:srgbClr val="40D3F4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308263"/>
        <a:ext cx="990482" cy="424493"/>
      </dsp:txXfrm>
    </dsp:sp>
    <dsp:sp modelId="{FD9CDD01-5244-4833-B1FA-0777D582CB74}">
      <dsp:nvSpPr>
        <dsp:cNvPr id="0" name=""/>
        <dsp:cNvSpPr/>
      </dsp:nvSpPr>
      <dsp:spPr>
        <a:xfrm rot="5400000">
          <a:off x="4351445" y="452060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  <a:endParaRPr lang="zh-CN" altLang="en-US" sz="18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任务说明</a:t>
          </a:r>
        </a:p>
      </dsp:txBody>
      <dsp:txXfrm rot="-5400000">
        <a:off x="990482" y="3857921"/>
        <a:ext cx="7596762" cy="8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2018-03-25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2053660"/>
            <a:ext cx="7627258" cy="83468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627258" cy="5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1"/>
          </p:nvPr>
        </p:nvSpPr>
        <p:spPr>
          <a:xfrm>
            <a:off x="6202141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1785032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6201830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11877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5"/>
          </p:nvPr>
        </p:nvSpPr>
        <p:spPr>
          <a:xfrm>
            <a:off x="1785032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6"/>
          </p:nvPr>
        </p:nvSpPr>
        <p:spPr>
          <a:xfrm>
            <a:off x="4693110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7593655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0" y="2017936"/>
            <a:ext cx="5094513" cy="3301200"/>
          </a:xfrm>
          <a:gradFill flip="none" rotWithShape="1">
            <a:gsLst>
              <a:gs pos="5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376027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197603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186300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31093" y="4456627"/>
            <a:ext cx="3210719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77945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26926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2018-03-25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WebAPP</a:t>
            </a:r>
            <a:r>
              <a:rPr lang="zh-CN" altLang="en-US" dirty="0"/>
              <a:t>移动销售应用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329716" cy="508000"/>
          </a:xfrm>
        </p:spPr>
        <p:txBody>
          <a:bodyPr/>
          <a:lstStyle/>
          <a:p>
            <a:pPr algn="r"/>
            <a:r>
              <a:rPr lang="en-US" altLang="zh-CN" dirty="0"/>
              <a:t>2014</a:t>
            </a:r>
            <a:r>
              <a:rPr lang="zh-CN" altLang="en-US" dirty="0"/>
              <a:t>级</a:t>
            </a:r>
            <a:r>
              <a:rPr lang="en-US" altLang="zh-CN" dirty="0"/>
              <a:t>4</a:t>
            </a:r>
            <a:r>
              <a:rPr lang="zh-CN" altLang="en-US" dirty="0"/>
              <a:t>班  高利 </a:t>
            </a:r>
            <a:r>
              <a:rPr lang="en-US" altLang="zh-CN" dirty="0"/>
              <a:t>201400301186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9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7530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内容占位符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2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图片占位符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6" name="内容占位符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8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带有列表的标题和内容版式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dirty="0"/>
              <a:t>在此处添加第一个要点</a:t>
            </a:r>
          </a:p>
          <a:p>
            <a:pPr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dirty="0"/>
              <a:t>在此处添加第二个要点</a:t>
            </a:r>
          </a:p>
          <a:p>
            <a:pPr>
              <a:lnSpc>
                <a:spcPct val="150000"/>
              </a:lnSpc>
              <a:tabLst>
                <a:tab pos="4216400" algn="l"/>
              </a:tabLst>
            </a:pPr>
            <a:r>
              <a:rPr lang="zh-CN" altLang="en-US" dirty="0"/>
              <a:t>在此处添加第三个要点</a:t>
            </a:r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50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带有 </a:t>
            </a:r>
            <a:r>
              <a:rPr lang="en-US" altLang="zh-CN" dirty="0"/>
              <a:t>SmartArt </a:t>
            </a:r>
            <a:r>
              <a:rPr lang="zh-CN" altLang="en-US" dirty="0"/>
              <a:t>的标题和内容版式</a:t>
            </a:r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896285226"/>
              </p:ext>
            </p:extLst>
          </p:nvPr>
        </p:nvGraphicFramePr>
        <p:xfrm>
          <a:off x="1785032" y="1140959"/>
          <a:ext cx="8632143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90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此处为第一个要点</a:t>
            </a:r>
          </a:p>
          <a:p>
            <a:r>
              <a:rPr lang="zh-CN" altLang="en-US" dirty="0"/>
              <a:t>此处为第二个要点</a:t>
            </a:r>
          </a:p>
          <a:p>
            <a:r>
              <a:rPr lang="zh-CN" altLang="en-US" dirty="0"/>
              <a:t>此处为第三个要点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带有表格的两栏内容版式</a:t>
            </a:r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322544"/>
              </p:ext>
            </p:extLst>
          </p:nvPr>
        </p:nvGraphicFramePr>
        <p:xfrm>
          <a:off x="6202141" y="1169895"/>
          <a:ext cx="4190088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6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dirty="0">
                        <a:solidFill>
                          <a:srgbClr val="0070C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dirty="0">
                          <a:solidFill>
                            <a:srgbClr val="0070C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 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D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</a:t>
                      </a:r>
                      <a:r>
                        <a:rPr lang="zh-CN" sz="16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</a:t>
                      </a:r>
                      <a:endParaRPr 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E4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F1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40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8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3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9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标题和图表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04308512"/>
              </p:ext>
            </p:extLst>
          </p:nvPr>
        </p:nvGraphicFramePr>
        <p:xfrm>
          <a:off x="1774825" y="1204686"/>
          <a:ext cx="8642350" cy="502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019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academ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08A7FF"/>
      </a:accent1>
      <a:accent2>
        <a:srgbClr val="31C9F7"/>
      </a:accent2>
      <a:accent3>
        <a:srgbClr val="91EAF9"/>
      </a:accent3>
      <a:accent4>
        <a:srgbClr val="FFFFFF"/>
      </a:accent4>
      <a:accent5>
        <a:srgbClr val="009BD8"/>
      </a:accent5>
      <a:accent6>
        <a:srgbClr val="88E4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953C75DE-7929-4C02-B10E-0D6C975DB6F7}" vid="{75427B66-ACA6-4FF1-B237-35B307C0DDE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D80D4-AE58-4138-A503-B9943FE86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大学课程的学术演示文稿(宽屏)</Template>
  <TotalTime>0</TotalTime>
  <Words>109</Words>
  <Application>Microsoft Office PowerPoint</Application>
  <PresentationFormat>宽屏</PresentationFormat>
  <Paragraphs>36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Calibri Light</vt:lpstr>
      <vt:lpstr>Office 主题</vt:lpstr>
      <vt:lpstr>WebAPP移动销售应用</vt:lpstr>
      <vt:lpstr>带有列表的标题和内容版式</vt:lpstr>
      <vt:lpstr>PowerPoint 演示文稿</vt:lpstr>
      <vt:lpstr>带有 SmartArt 的标题和内容版式</vt:lpstr>
      <vt:lpstr>带有表格的两栏内容版式</vt:lpstr>
      <vt:lpstr>PowerPoint 演示文稿</vt:lpstr>
      <vt:lpstr>PowerPoint 演示文稿</vt:lpstr>
      <vt:lpstr>PowerPoint 演示文稿</vt:lpstr>
      <vt:lpstr>标题和图表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2018-03-25T02:06:56Z</dcterms:created>
  <dcterms:modified xsi:type="dcterms:W3CDTF">2018-03-25T02:39:07Z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TC043308529991</vt:lpwstr>
  </property>
</Properties>
</file>